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16459200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192">
          <p15:clr>
            <a:srgbClr val="A4A3A4"/>
          </p15:clr>
        </p15:guide>
        <p15:guide id="2" orient="horz" pos="10098">
          <p15:clr>
            <a:srgbClr val="A4A3A4"/>
          </p15:clr>
        </p15:guide>
        <p15:guide id="3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46D2"/>
    <a:srgbClr val="EAEAEA"/>
    <a:srgbClr val="C0C0C0"/>
    <a:srgbClr val="FF0000"/>
    <a:srgbClr val="698ED9"/>
    <a:srgbClr val="A7C4FF"/>
    <a:srgbClr val="003064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731" autoAdjust="0"/>
    <p:restoredTop sz="94660"/>
  </p:normalViewPr>
  <p:slideViewPr>
    <p:cSldViewPr snapToGrid="0">
      <p:cViewPr>
        <p:scale>
          <a:sx n="41" d="100"/>
          <a:sy n="41" d="100"/>
        </p:scale>
        <p:origin x="-288" y="-72"/>
      </p:cViewPr>
      <p:guideLst>
        <p:guide orient="horz" pos="5192"/>
        <p:guide orient="horz" pos="1009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106363" y="692150"/>
            <a:ext cx="6929438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1E29DD-97D2-4C65-B85D-5B8AD61BAF17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302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A3F074-3981-483C-AF05-8E7A29E57E9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7249120" y="16151788"/>
            <a:ext cx="3013710" cy="15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1"/>
          <p:cNvSpPr txBox="1"/>
          <p:nvPr userDrawn="1"/>
        </p:nvSpPr>
        <p:spPr>
          <a:xfrm>
            <a:off x="30270142" y="16066545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8B3571D-1C9B-4763-BEE3-760215CB8856}"/>
              </a:ext>
            </a:extLst>
          </p:cNvPr>
          <p:cNvSpPr txBox="1"/>
          <p:nvPr userDrawn="1"/>
        </p:nvSpPr>
        <p:spPr>
          <a:xfrm>
            <a:off x="-40481" y="16352533"/>
            <a:ext cx="482824" cy="1231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200" b="1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2pPr>
      <a:lvl3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3pPr>
      <a:lvl4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4pPr>
      <a:lvl5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5pPr>
      <a:lvl6pPr marL="4572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6pPr>
      <a:lvl7pPr marL="9144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7pPr>
      <a:lvl8pPr marL="13716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8pPr>
      <a:lvl9pPr marL="18288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9pPr>
    </p:titleStyle>
    <p:bodyStyle>
      <a:lvl1pPr marL="941388" indent="-941388" algn="l" defTabSz="2508250" rtl="0" fontAlgn="base">
        <a:spcBef>
          <a:spcPct val="20000"/>
        </a:spcBef>
        <a:spcAft>
          <a:spcPct val="0"/>
        </a:spcAft>
        <a:buChar char="•"/>
        <a:defRPr sz="8800">
          <a:solidFill>
            <a:schemeClr val="tx1"/>
          </a:solidFill>
          <a:latin typeface="+mn-lt"/>
          <a:ea typeface="+mn-ea"/>
          <a:cs typeface="+mn-cs"/>
        </a:defRPr>
      </a:lvl1pPr>
      <a:lvl2pPr marL="2036763" indent="-782638" algn="l" defTabSz="2508250" rtl="0" fontAlgn="base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2pPr>
      <a:lvl3pPr marL="3135313" indent="-627063" algn="l" defTabSz="2508250" rtl="0" fontAlgn="base">
        <a:spcBef>
          <a:spcPct val="20000"/>
        </a:spcBef>
        <a:spcAft>
          <a:spcPct val="0"/>
        </a:spcAft>
        <a:buChar char="•"/>
        <a:defRPr sz="6600">
          <a:solidFill>
            <a:schemeClr val="tx1"/>
          </a:solidFill>
          <a:latin typeface="+mn-lt"/>
        </a:defRPr>
      </a:lvl3pPr>
      <a:lvl4pPr marL="4387850" indent="-625475" algn="l" defTabSz="2508250" rtl="0" fontAlgn="base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</a:defRPr>
      </a:lvl4pPr>
      <a:lvl5pPr marL="56435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5pPr>
      <a:lvl6pPr marL="61007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6pPr>
      <a:lvl7pPr marL="65579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7pPr>
      <a:lvl8pPr marL="70151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8pPr>
      <a:lvl9pPr marL="74723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postersession.com/order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064"/>
            </a:gs>
            <a:gs pos="50000">
              <a:srgbClr val="EAEAEA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24631650" y="3594538"/>
            <a:ext cx="7772400" cy="1244556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auto">
          <a:xfrm>
            <a:off x="8515350" y="3468414"/>
            <a:ext cx="7772400" cy="12571686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16573500" y="3531476"/>
            <a:ext cx="7772400" cy="1250862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457200" y="3563006"/>
            <a:ext cx="7772400" cy="1247709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676275" y="5082438"/>
            <a:ext cx="7334250" cy="10300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500" dirty="0" smtClean="0">
                <a:latin typeface="Times New Roman" pitchFamily="18" charset="0"/>
              </a:rPr>
              <a:t>We</a:t>
            </a:r>
            <a:r>
              <a:rPr lang="en-US" sz="14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400" dirty="0" smtClean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4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400" dirty="0" smtClean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4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400" dirty="0" smtClean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4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400" dirty="0" smtClean="0">
              <a:latin typeface="Times New Roman" pitchFamily="18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8686800" y="3560380"/>
            <a:ext cx="7372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Materials and Methods</a:t>
            </a:r>
            <a:endParaRPr lang="en-US" sz="4000" b="1" dirty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4885869" y="3784272"/>
            <a:ext cx="7372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Conclusions</a:t>
            </a: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514350" y="190500"/>
            <a:ext cx="31889700" cy="3214852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52247" tIns="26123" rIns="52247" bIns="26123" anchor="ctr"/>
          <a:lstStyle/>
          <a:p>
            <a:pPr defTabSz="2508250"/>
            <a:endParaRPr lang="en-US" sz="4500">
              <a:solidFill>
                <a:schemeClr val="bg1"/>
              </a:solidFill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17594756" y="15250675"/>
            <a:ext cx="6229350" cy="483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2800" b="1" dirty="0"/>
              <a:t>Figure #2</a:t>
            </a:r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18760965" y="12675477"/>
            <a:ext cx="3755206" cy="2459420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25189300" y="10082048"/>
            <a:ext cx="6229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4000" b="1" dirty="0" smtClean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References</a:t>
            </a:r>
            <a:endParaRPr lang="en-US" sz="4000" b="1" dirty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24804852" y="10624974"/>
            <a:ext cx="6889750" cy="235267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marL="195263" indent="-195263" algn="l" defTabSz="350838" eaLnBrk="0" hangingPunct="0">
              <a:lnSpc>
                <a:spcPct val="95000"/>
              </a:lnSpc>
            </a:pPr>
            <a:endParaRPr lang="en-US" sz="1600" b="1" u="sng" dirty="0">
              <a:latin typeface="Times New Roman" pitchFamily="18" charset="0"/>
            </a:endParaRPr>
          </a:p>
          <a:p>
            <a:pPr marL="195263" indent="-195263" algn="l" defTabSz="350838" eaLnBrk="0" hangingPunct="0">
              <a:lnSpc>
                <a:spcPct val="95000"/>
              </a:lnSpc>
              <a:buFontTx/>
              <a:buAutoNum type="arabicPeriod"/>
            </a:pPr>
            <a:r>
              <a:rPr lang="en-US" sz="1600" b="1" dirty="0">
                <a:latin typeface="Times New Roman" pitchFamily="18" charset="0"/>
              </a:rPr>
              <a:t>Xxxxxxxxxxxxxxxxxxxxxxxxxxxxxxxxxxxxxxxxxxxxxxxxxxxxxxxxxxxxxxxxxxxxxxxxxxxxxxxxxxxxxxxxxxx</a:t>
            </a:r>
          </a:p>
          <a:p>
            <a:pPr marL="195263" indent="-195263" algn="l" defTabSz="350838" eaLnBrk="0" hangingPunct="0">
              <a:lnSpc>
                <a:spcPct val="95000"/>
              </a:lnSpc>
              <a:buFontTx/>
              <a:buAutoNum type="arabicPeriod"/>
            </a:pPr>
            <a:r>
              <a:rPr lang="en-US" sz="1600" b="1" dirty="0">
                <a:latin typeface="Times New Roman" pitchFamily="18" charset="0"/>
              </a:rPr>
              <a:t>Xxxxxxxxxxxxxxxxxxxxxxxxxxxxxxxxxxxxxxxxxxxxxxxxxxxxxxxxxxxxxxxxxxxxxxxxxxxxxxxxxxxxxxxxxxxx</a:t>
            </a:r>
          </a:p>
          <a:p>
            <a:pPr marL="195263" indent="-195263" algn="l" defTabSz="350838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1600" b="1" dirty="0">
                <a:latin typeface="Times New Roman" pitchFamily="18" charset="0"/>
              </a:rPr>
              <a:t>Xxxxxxxxxxxxxxxxxxxxxxxxxxxxxxxxxxxxxxxxxxxxxxxxxxxxxxxxxxxxxxxxxxxxxxxxxxxxxxxxxxxxxxxxxxxxxxxxxxxxxxxxxxxxxxxxxxxxxxx</a:t>
            </a:r>
          </a:p>
          <a:p>
            <a:pPr marL="195263" indent="-195263" algn="l" defTabSz="350838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1600" b="1" dirty="0">
                <a:latin typeface="Times New Roman" pitchFamily="18" charset="0"/>
              </a:rPr>
              <a:t>Xxxxxxxxxxxxxxxxxxxxxxxxxxxxxxxxxxxxxxxxxxxxxxxxxxxxxxxxxxxxxxxxxxxxxxxxxxxxxxxxxxx</a:t>
            </a:r>
          </a:p>
          <a:p>
            <a:pPr marL="195263" indent="-195263" algn="l" defTabSz="350838" eaLnBrk="0" hangingPunct="0">
              <a:lnSpc>
                <a:spcPct val="95000"/>
              </a:lnSpc>
              <a:buFont typeface="Symbol" pitchFamily="18" charset="2"/>
              <a:buAutoNum type="arabicPeriod"/>
            </a:pP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16792575" y="4457700"/>
            <a:ext cx="7324725" cy="414813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600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1600" b="1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24879300" y="4479925"/>
            <a:ext cx="7267575" cy="414813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600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1600" b="1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628650" y="3749565"/>
            <a:ext cx="7372350" cy="57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3400" b="1" dirty="0" smtClean="0">
                <a:solidFill>
                  <a:srgbClr val="0046D2"/>
                </a:solidFill>
                <a:latin typeface="DaytonaPro-Bold" panose="020B0804030503040204" pitchFamily="34" charset="0"/>
              </a:rPr>
              <a:t>Introduction / Research Motivation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16776481" y="3692854"/>
            <a:ext cx="7372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Results and Discussion</a:t>
            </a:r>
          </a:p>
        </p:txBody>
      </p:sp>
      <p:pic>
        <p:nvPicPr>
          <p:cNvPr id="27" name="Picture 2" descr="poster from our templat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2114" y="3899134"/>
            <a:ext cx="2590383" cy="2580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>
            <a:hlinkClick r:id="rId3"/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7"/>
          <a:stretch/>
        </p:blipFill>
        <p:spPr>
          <a:xfrm>
            <a:off x="12838490" y="4738890"/>
            <a:ext cx="2557474" cy="2199321"/>
          </a:xfrm>
          <a:prstGeom prst="rect">
            <a:avLst/>
          </a:prstGeom>
        </p:spPr>
      </p:pic>
      <p:pic>
        <p:nvPicPr>
          <p:cNvPr id="30" name="Image 29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22" t="8145" r="38440"/>
          <a:stretch/>
        </p:blipFill>
        <p:spPr bwMode="auto">
          <a:xfrm>
            <a:off x="2911694" y="1440189"/>
            <a:ext cx="1912553" cy="17711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2" name="Rectangle 2034">
            <a:extLst>
              <a:ext uri="{FF2B5EF4-FFF2-40B4-BE49-F238E27FC236}">
                <a16:creationId xmlns="" xmlns:a16="http://schemas.microsoft.com/office/drawing/2014/main" id="{BA044047-153B-4845-AAEB-024FF4973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2992" y="1167401"/>
            <a:ext cx="21863173" cy="204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7227" tIns="67227" rIns="67227" bIns="67227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8153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fr-FR" sz="3200" b="1" dirty="0" smtClean="0">
                <a:solidFill>
                  <a:schemeClr val="accent4"/>
                </a:solidFill>
                <a:latin typeface="DaytonaPro-Bold" panose="020B0804030503040204" pitchFamily="34" charset="0"/>
              </a:rPr>
              <a:t>Title </a:t>
            </a:r>
            <a:r>
              <a:rPr lang="en-US" altLang="fr-FR" sz="3200" b="1" dirty="0">
                <a:solidFill>
                  <a:schemeClr val="accent4"/>
                </a:solidFill>
                <a:latin typeface="DaytonaPro-Bold" panose="020B0804030503040204" pitchFamily="34" charset="0"/>
              </a:rPr>
              <a:t>of </a:t>
            </a:r>
            <a:r>
              <a:rPr lang="en-US" altLang="fr-FR" sz="3200" b="1" dirty="0" smtClean="0">
                <a:solidFill>
                  <a:schemeClr val="accent4"/>
                </a:solidFill>
                <a:latin typeface="DaytonaPro-Bold" panose="020B0804030503040204" pitchFamily="34" charset="0"/>
              </a:rPr>
              <a:t>Poster------Intitulé du poster</a:t>
            </a:r>
          </a:p>
          <a:p>
            <a:pPr defTabSz="8153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fr-FR" sz="3200" b="1" dirty="0" smtClean="0">
                <a:solidFill>
                  <a:schemeClr val="accent4"/>
                </a:solidFill>
                <a:latin typeface="DaytonaPro-Bold" panose="020B0804030503040204" pitchFamily="34" charset="0"/>
              </a:rPr>
              <a:t>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Author First Name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LAST NAME </a:t>
            </a:r>
            <a:r>
              <a:rPr lang="en-US" altLang="fr-FR" sz="3000" b="1" dirty="0">
                <a:solidFill>
                  <a:srgbClr val="0046D2"/>
                </a:solidFill>
                <a:latin typeface="+mj-lt"/>
              </a:rPr>
              <a:t>(1), Author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First Name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LAST NAME </a:t>
            </a:r>
            <a:r>
              <a:rPr lang="en-US" altLang="fr-FR" sz="3000" b="1" dirty="0">
                <a:solidFill>
                  <a:srgbClr val="0046D2"/>
                </a:solidFill>
                <a:latin typeface="+mj-lt"/>
              </a:rPr>
              <a:t>(2),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Author First Name </a:t>
            </a:r>
            <a:r>
              <a:rPr lang="en-US" altLang="fr-FR" sz="3000" b="1" dirty="0" smtClean="0">
                <a:solidFill>
                  <a:srgbClr val="0046D2"/>
                </a:solidFill>
                <a:latin typeface="+mj-lt"/>
              </a:rPr>
              <a:t>LAST NAME </a:t>
            </a:r>
            <a:r>
              <a:rPr lang="en-US" altLang="fr-FR" sz="3000" b="1" dirty="0" smtClean="0">
                <a:solidFill>
                  <a:srgbClr val="0046D2"/>
                </a:solidFill>
                <a:latin typeface="Arial"/>
              </a:rPr>
              <a:t>(3)</a:t>
            </a:r>
            <a:r>
              <a:rPr lang="en-US" altLang="fr-FR" sz="3000" b="1" dirty="0">
                <a:solidFill>
                  <a:srgbClr val="0046D2"/>
                </a:solidFill>
                <a:latin typeface="+mj-lt"/>
              </a:rPr>
              <a:t/>
            </a:r>
            <a:br>
              <a:rPr lang="en-US" altLang="fr-FR" sz="3000" b="1" dirty="0">
                <a:solidFill>
                  <a:srgbClr val="0046D2"/>
                </a:solidFill>
                <a:latin typeface="+mj-lt"/>
              </a:rPr>
            </a:br>
            <a:r>
              <a:rPr lang="en-US" altLang="fr-FR" sz="3000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altLang="fr-FR" sz="3000" dirty="0">
                <a:solidFill>
                  <a:srgbClr val="FF0000"/>
                </a:solidFill>
                <a:latin typeface="+mj-lt"/>
              </a:rPr>
              <a:t>1) University of…….., Country, (2) University of…….., Country, (3) University of………., </a:t>
            </a:r>
            <a:r>
              <a:rPr lang="en-US" altLang="fr-FR" sz="3000" dirty="0" smtClean="0">
                <a:solidFill>
                  <a:srgbClr val="FF0000"/>
                </a:solidFill>
                <a:latin typeface="+mj-lt"/>
              </a:rPr>
              <a:t>Country</a:t>
            </a:r>
            <a:endParaRPr lang="en-US" altLang="fr-FR" sz="3000" dirty="0">
              <a:solidFill>
                <a:srgbClr val="FF0000"/>
              </a:solidFill>
              <a:latin typeface="+mj-lt"/>
            </a:endParaRPr>
          </a:p>
          <a:p>
            <a:pPr defTabSz="8153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fr-FR" sz="3000" dirty="0">
                <a:solidFill>
                  <a:srgbClr val="006600"/>
                </a:solidFill>
                <a:latin typeface="+mj-lt"/>
              </a:rPr>
              <a:t>…………..@.............. (only of the corresponding author</a:t>
            </a:r>
            <a:r>
              <a:rPr lang="en-US" altLang="fr-FR" sz="3000" dirty="0" smtClean="0">
                <a:solidFill>
                  <a:srgbClr val="006600"/>
                </a:solidFill>
                <a:latin typeface="+mj-lt"/>
              </a:rPr>
              <a:t>)</a:t>
            </a:r>
            <a:endParaRPr lang="en-US" altLang="fr-FR" sz="3000" dirty="0">
              <a:solidFill>
                <a:srgbClr val="006600"/>
              </a:solidFill>
              <a:latin typeface="+mj-lt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824248" y="378373"/>
            <a:ext cx="23364497" cy="677108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6</a:t>
            </a:r>
            <a:r>
              <a:rPr kumimoji="0" lang="fr-FR" sz="38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è</a:t>
            </a:r>
            <a:r>
              <a:rPr kumimoji="0" lang="fr-FR" sz="38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me</a:t>
            </a:r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Colloque International sur les Sols Non Satur</a:t>
            </a:r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s</a:t>
            </a:r>
            <a:r>
              <a:rPr lang="fr-FR" sz="3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3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UNSATChlef</a:t>
            </a:r>
            <a:r>
              <a:rPr kumimoji="0" lang="fr-FR" sz="3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manOldStyle" charset="0"/>
                <a:ea typeface="Calibri" pitchFamily="34" charset="0"/>
                <a:cs typeface="Arial" pitchFamily="34" charset="0"/>
              </a:rPr>
              <a:t> 2024</a:t>
            </a:r>
            <a:r>
              <a:rPr lang="fr-FR" sz="3600" dirty="0" smtClean="0"/>
              <a:t>, 20 </a:t>
            </a:r>
            <a:r>
              <a:rPr lang="fr-FR" sz="3600" dirty="0"/>
              <a:t>et </a:t>
            </a:r>
            <a:r>
              <a:rPr lang="fr-FR" sz="3600" dirty="0" smtClean="0"/>
              <a:t>21 novembre 2024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9"/>
          <p:cNvSpPr txBox="1">
            <a:spLocks noChangeArrowheads="1"/>
          </p:cNvSpPr>
          <p:nvPr/>
        </p:nvSpPr>
        <p:spPr bwMode="auto">
          <a:xfrm>
            <a:off x="8809968" y="7069520"/>
            <a:ext cx="7324725" cy="414813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 defTabSz="350838" eaLnBrk="0" hangingPunct="0">
              <a:lnSpc>
                <a:spcPct val="95000"/>
              </a:lnSpc>
            </a:pPr>
            <a:endParaRPr lang="en-US" sz="1600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r>
              <a:rPr lang="en-US" sz="16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1600" b="1" dirty="0">
              <a:latin typeface="Times New Roman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25278638" y="13923579"/>
            <a:ext cx="6229350" cy="66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46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aytonaPro-Bold" panose="020B0804030503040204" pitchFamily="34" charset="0"/>
              </a:rPr>
              <a:t>Acknowledgement</a:t>
            </a:r>
            <a:endParaRPr lang="en-US" sz="4000" b="1" dirty="0">
              <a:solidFill>
                <a:srgbClr val="0046D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aytonaPro-Bold" panose="020B0804030503040204" pitchFamily="34" charset="0"/>
            </a:endParaRPr>
          </a:p>
        </p:txBody>
      </p:sp>
      <p:sp>
        <p:nvSpPr>
          <p:cNvPr id="36" name="Text Box 40"/>
          <p:cNvSpPr txBox="1">
            <a:spLocks noChangeArrowheads="1"/>
          </p:cNvSpPr>
          <p:nvPr/>
        </p:nvSpPr>
        <p:spPr bwMode="auto">
          <a:xfrm>
            <a:off x="24905576" y="14659192"/>
            <a:ext cx="7267575" cy="97093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r>
              <a:rPr lang="en-US" sz="1600" dirty="0" smtClean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1200" dirty="0">
              <a:latin typeface="Times New Roman" pitchFamily="18" charset="0"/>
            </a:endParaRPr>
          </a:p>
        </p:txBody>
      </p:sp>
      <p:sp>
        <p:nvSpPr>
          <p:cNvPr id="37" name="Rectangle à coins arrondis 1">
            <a:extLst>
              <a:ext uri="{FF2B5EF4-FFF2-40B4-BE49-F238E27FC236}">
                <a16:creationId xmlns="" xmlns:a16="http://schemas.microsoft.com/office/drawing/2014/main" id="{78C5BECE-6389-4217-B1B0-E96295FF72B5}"/>
              </a:ext>
            </a:extLst>
          </p:cNvPr>
          <p:cNvSpPr>
            <a:spLocks noChangeArrowheads="1"/>
          </p:cNvSpPr>
          <p:nvPr/>
        </p:nvSpPr>
        <p:spPr bwMode="auto">
          <a:xfrm rot="1245715">
            <a:off x="25994204" y="1595699"/>
            <a:ext cx="4102843" cy="1397944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33635" rIns="33635" bIns="33635"/>
          <a:lstStyle>
            <a:lvl1pPr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 defTabSz="771525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771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771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771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7715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fr-FR" sz="3600" dirty="0" smtClean="0">
                <a:solidFill>
                  <a:srgbClr val="008000"/>
                </a:solidFill>
                <a:latin typeface="Arial Black" panose="020B0A04020102020204" pitchFamily="34" charset="0"/>
              </a:rPr>
              <a:t>Paper </a:t>
            </a:r>
            <a:endParaRPr lang="en-US" altLang="fr-FR" sz="3600" dirty="0" smtClean="0">
              <a:solidFill>
                <a:srgbClr val="0080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defRPr/>
            </a:pPr>
            <a:r>
              <a:rPr lang="en-US" altLang="fr-FR" sz="3600" dirty="0" smtClean="0">
                <a:solidFill>
                  <a:srgbClr val="008000"/>
                </a:solidFill>
                <a:latin typeface="Arial Black" panose="020B0A04020102020204" pitchFamily="34" charset="0"/>
              </a:rPr>
              <a:t>Number </a:t>
            </a:r>
            <a:r>
              <a:rPr lang="en-US" altLang="fr-FR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ID#000</a:t>
            </a:r>
            <a:endParaRPr lang="en-US" altLang="fr-FR" sz="3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31" name="Image 30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183018"/>
            <a:ext cx="2212365" cy="2142768"/>
          </a:xfrm>
          <a:prstGeom prst="rect">
            <a:avLst/>
          </a:prstGeom>
        </p:spPr>
      </p:pic>
      <p:pic>
        <p:nvPicPr>
          <p:cNvPr id="34" name="Image 33" descr="E:\UNSAT Chlef 2024\Organisation\Bondrole, affiche et badges\Modèles proposés\Logo.pn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1879" y="215121"/>
            <a:ext cx="1489728" cy="171605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346" y="1113724"/>
            <a:ext cx="1930873" cy="20976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83</Words>
  <Application>Microsoft Office PowerPoint</Application>
  <PresentationFormat>Personnalisé</PresentationFormat>
  <Paragraphs>46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Default Design</vt:lpstr>
      <vt:lpstr>Présentation PowerPoint</vt:lpstr>
    </vt:vector>
  </TitlesOfParts>
  <Company>MegaPrint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36x72 Horizontal Template</dc:title>
  <dc:creator>Ethan Shulda;www.postersession.com</dc:creator>
  <cp:keywords>www.postersession.com</cp:keywords>
  <dc:description>©MegaPrint Inc. 2009-2015</dc:description>
  <cp:lastModifiedBy>HP Ismail Pc</cp:lastModifiedBy>
  <cp:revision>55</cp:revision>
  <dcterms:created xsi:type="dcterms:W3CDTF">2008-12-04T00:20:37Z</dcterms:created>
  <dcterms:modified xsi:type="dcterms:W3CDTF">2024-11-06T09:45:58Z</dcterms:modified>
  <cp:category>Research Poster</cp:category>
</cp:coreProperties>
</file>